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1"/>
  </p:notesMasterIdLst>
  <p:handoutMasterIdLst>
    <p:handoutMasterId r:id="rId12"/>
  </p:handoutMasterIdLst>
  <p:sldIdLst>
    <p:sldId id="257" r:id="rId6"/>
    <p:sldId id="297" r:id="rId7"/>
    <p:sldId id="303" r:id="rId8"/>
    <p:sldId id="302" r:id="rId9"/>
    <p:sldId id="275" r:id="rId10"/>
  </p:sldIdLst>
  <p:sldSz cx="12192000" cy="6858000"/>
  <p:notesSz cx="9982200" cy="67945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30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 autoAdjust="0"/>
    <p:restoredTop sz="95582" autoAdjust="0"/>
  </p:normalViewPr>
  <p:slideViewPr>
    <p:cSldViewPr snapToGrid="0">
      <p:cViewPr varScale="1">
        <p:scale>
          <a:sx n="124" d="100"/>
          <a:sy n="124" d="100"/>
        </p:scale>
        <p:origin x="312" y="96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26/05/2023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96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17_Ata_IPS_19.05.2023.pdf?csf=1&amp;web=1&amp;e=vGM3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26 de maio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Validação dos mapeamentos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Cooperações.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GDHP.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Prova de Conceito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Connectathon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- Outubro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entre Coordenações DATASUS, SAPS e HSL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 e Hórus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8" name="Retângulo: Cantos Arredondados 6">
            <a:extLst>
              <a:ext uri="{FF2B5EF4-FFF2-40B4-BE49-F238E27FC236}">
                <a16:creationId xmlns:a16="http://schemas.microsoft.com/office/drawing/2014/main" id="{C6F0A7B3-D635-F91A-D89C-64189CC82895}"/>
              </a:ext>
            </a:extLst>
          </p:cNvPr>
          <p:cNvSpPr/>
          <p:nvPr/>
        </p:nvSpPr>
        <p:spPr>
          <a:xfrm>
            <a:off x="80760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0" name="Retângulo: Cantos Arredondados 3">
            <a:extLst>
              <a:ext uri="{FF2B5EF4-FFF2-40B4-BE49-F238E27FC236}">
                <a16:creationId xmlns:a16="http://schemas.microsoft.com/office/drawing/2014/main" id="{4B189017-9715-E484-D6F6-022BC2124F75}"/>
              </a:ext>
            </a:extLst>
          </p:cNvPr>
          <p:cNvSpPr/>
          <p:nvPr/>
        </p:nvSpPr>
        <p:spPr>
          <a:xfrm>
            <a:off x="515938" y="376365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1" name="Retângulo: Cantos Arredondados 5">
            <a:extLst>
              <a:ext uri="{FF2B5EF4-FFF2-40B4-BE49-F238E27FC236}">
                <a16:creationId xmlns:a16="http://schemas.microsoft.com/office/drawing/2014/main" id="{8151F1F5-4E0C-2C60-19E5-1A467A39FD9E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Reunião sobre os Guias de Implementação Internacionais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3" name="Retângulo: Cantos Arredondados 6">
            <a:extLst>
              <a:ext uri="{FF2B5EF4-FFF2-40B4-BE49-F238E27FC236}">
                <a16:creationId xmlns:a16="http://schemas.microsoft.com/office/drawing/2014/main" id="{3781E4BF-9D1B-8A5B-A156-796766DB5DEB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Experiência Canadense com o IPS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5" name="Retângulo: Cantos Arredondados 6">
            <a:extLst>
              <a:ext uri="{FF2B5EF4-FFF2-40B4-BE49-F238E27FC236}">
                <a16:creationId xmlns:a16="http://schemas.microsoft.com/office/drawing/2014/main" id="{BF9B11E4-4335-8524-B7BC-58289D16BBD1}"/>
              </a:ext>
            </a:extLst>
          </p:cNvPr>
          <p:cNvSpPr/>
          <p:nvPr/>
        </p:nvSpPr>
        <p:spPr>
          <a:xfrm>
            <a:off x="515938" y="189897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Problemas nos e-mails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  <p:sp>
        <p:nvSpPr>
          <p:cNvPr id="2" name="Retângulo: Cantos Arredondados 6">
            <a:extLst>
              <a:ext uri="{FF2B5EF4-FFF2-40B4-BE49-F238E27FC236}">
                <a16:creationId xmlns:a16="http://schemas.microsoft.com/office/drawing/2014/main" id="{FD6A30B7-6796-A7AB-0389-D577C3C8EF1A}"/>
              </a:ext>
            </a:extLst>
          </p:cNvPr>
          <p:cNvSpPr/>
          <p:nvPr/>
        </p:nvSpPr>
        <p:spPr>
          <a:xfrm>
            <a:off x="4296000" y="189897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Outros pontos?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3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9468</TotalTime>
  <Words>135</Words>
  <Application>Microsoft Office PowerPoint</Application>
  <PresentationFormat>Widescreen</PresentationFormat>
  <Paragraphs>37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4" baseType="lpstr">
      <vt:lpstr>Courier New</vt:lpstr>
      <vt:lpstr>Montserrat ExtraBold</vt:lpstr>
      <vt:lpstr>Arial</vt:lpstr>
      <vt:lpstr>Calibri</vt:lpstr>
      <vt:lpstr>Montserrat</vt:lpstr>
      <vt:lpstr>Roboto</vt:lpstr>
      <vt:lpstr>Montserrat Black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87</cp:revision>
  <cp:lastPrinted>2021-05-27T13:54:16Z</cp:lastPrinted>
  <dcterms:created xsi:type="dcterms:W3CDTF">2021-05-25T14:48:35Z</dcterms:created>
  <dcterms:modified xsi:type="dcterms:W3CDTF">2023-05-26T11:33:09Z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